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custDataLst>
    <p:tags r:id="rId11"/>
  </p:custDataLst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92BC"/>
    <a:srgbClr val="7C61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088" autoAdjust="0"/>
    <p:restoredTop sz="94660"/>
  </p:normalViewPr>
  <p:slideViewPr>
    <p:cSldViewPr>
      <p:cViewPr varScale="1">
        <p:scale>
          <a:sx n="87" d="100"/>
          <a:sy n="87" d="100"/>
        </p:scale>
        <p:origin x="146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C41824E-725B-4ACD-8EBF-EDE41ACFDF01}" type="datetimeFigureOut">
              <a:rPr lang="fa-IR" smtClean="0"/>
              <a:pPr/>
              <a:t>08/10/1438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987B796-0FB4-4BD0-A80C-C9BFCA5CB64E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69444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236420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345768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041447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908302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326098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892759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379704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931235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08/10/1438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08/10/1438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08/10/1438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08/10/1438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08/10/1438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08/10/1438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08/10/1438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08/10/1438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08/10/1438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08/10/1438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08/10/1438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BB88AC-0253-4B35-890D-5F62805DB725}" type="datetimeFigureOut">
              <a:rPr lang="fa-IR" smtClean="0"/>
              <a:pPr/>
              <a:t>08/10/1438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11" Type="http://schemas.openxmlformats.org/officeDocument/2006/relationships/image" Target="../media/image4.png"/><Relationship Id="rId5" Type="http://schemas.openxmlformats.org/officeDocument/2006/relationships/slide" Target="slide2.xml"/><Relationship Id="rId10" Type="http://schemas.openxmlformats.org/officeDocument/2006/relationships/slide" Target="slide7.xml"/><Relationship Id="rId4" Type="http://schemas.openxmlformats.org/officeDocument/2006/relationships/image" Target="../media/image3.png"/><Relationship Id="rId9" Type="http://schemas.openxmlformats.org/officeDocument/2006/relationships/slide" Target="slide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2.png"/><Relationship Id="rId7" Type="http://schemas.openxmlformats.org/officeDocument/2006/relationships/slide" Target="slide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5" Type="http://schemas.openxmlformats.org/officeDocument/2006/relationships/slide" Target="slide3.xml"/><Relationship Id="rId4" Type="http://schemas.openxmlformats.org/officeDocument/2006/relationships/image" Target="../media/image3.png"/><Relationship Id="rId9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2.png"/><Relationship Id="rId7" Type="http://schemas.openxmlformats.org/officeDocument/2006/relationships/slide" Target="slide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2.png"/><Relationship Id="rId7" Type="http://schemas.openxmlformats.org/officeDocument/2006/relationships/slide" Target="slide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905" y="166667"/>
            <a:ext cx="333375" cy="333375"/>
          </a:xfrm>
          <a:prstGeom prst="rect">
            <a:avLst/>
          </a:prstGeom>
        </p:spPr>
      </p:pic>
      <p:pic>
        <p:nvPicPr>
          <p:cNvPr id="5" name="Picture 4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62" y="166667"/>
            <a:ext cx="333375" cy="333375"/>
          </a:xfrm>
          <a:prstGeom prst="rect">
            <a:avLst/>
          </a:prstGeom>
        </p:spPr>
      </p:pic>
      <p:sp>
        <p:nvSpPr>
          <p:cNvPr id="7" name="Rounded Rectangle 6">
            <a:hlinkClick r:id="rId5" action="ppaction://hlinksldjump"/>
          </p:cNvPr>
          <p:cNvSpPr/>
          <p:nvPr/>
        </p:nvSpPr>
        <p:spPr>
          <a:xfrm>
            <a:off x="6643702" y="14285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8" name="Rounded Rectangle 7">
            <a:hlinkClick r:id="rId6" action="ppaction://hlinksldjump"/>
          </p:cNvPr>
          <p:cNvSpPr/>
          <p:nvPr/>
        </p:nvSpPr>
        <p:spPr>
          <a:xfrm>
            <a:off x="5357818" y="14285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9" name="Rounded Rectangle 8">
            <a:hlinkClick r:id="rId7" action="ppaction://hlinksldjump"/>
          </p:cNvPr>
          <p:cNvSpPr/>
          <p:nvPr/>
        </p:nvSpPr>
        <p:spPr>
          <a:xfrm>
            <a:off x="4071934" y="14285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0" name="Rounded Rectangle 9">
            <a:hlinkClick r:id="rId8" action="ppaction://hlinksldjump"/>
          </p:cNvPr>
          <p:cNvSpPr/>
          <p:nvPr/>
        </p:nvSpPr>
        <p:spPr>
          <a:xfrm>
            <a:off x="2786050" y="14285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9" action="ppaction://hlinksldjump"/>
          </p:cNvPr>
          <p:cNvSpPr/>
          <p:nvPr/>
        </p:nvSpPr>
        <p:spPr>
          <a:xfrm>
            <a:off x="1500166" y="14285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10" action="ppaction://hlinksldjump"/>
          </p:cNvPr>
          <p:cNvSpPr/>
          <p:nvPr/>
        </p:nvSpPr>
        <p:spPr>
          <a:xfrm>
            <a:off x="214282" y="14285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pic>
        <p:nvPicPr>
          <p:cNvPr id="17" name="Picture 16" descr="Line-3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6200000">
            <a:off x="4686290" y="814380"/>
            <a:ext cx="9525" cy="309562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286644" y="635795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71670" y="635795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214282" y="6286520"/>
            <a:ext cx="8715436" cy="1588"/>
          </a:xfrm>
          <a:prstGeom prst="line">
            <a:avLst/>
          </a:prstGeom>
          <a:ln>
            <a:solidFill>
              <a:srgbClr val="7C6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>
            <a:off x="6643702" y="142852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905" y="166667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62" y="166667"/>
            <a:ext cx="333375" cy="333375"/>
          </a:xfrm>
          <a:prstGeom prst="rect">
            <a:avLst/>
          </a:prstGeom>
        </p:spPr>
      </p:pic>
      <p:sp>
        <p:nvSpPr>
          <p:cNvPr id="30" name="Rounded Rectangle 29">
            <a:hlinkClick r:id="rId5" action="ppaction://hlinksldjump"/>
          </p:cNvPr>
          <p:cNvSpPr/>
          <p:nvPr/>
        </p:nvSpPr>
        <p:spPr>
          <a:xfrm>
            <a:off x="5357818" y="14285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31" name="Rounded Rectangle 30">
            <a:hlinkClick r:id="rId6" action="ppaction://hlinksldjump"/>
          </p:cNvPr>
          <p:cNvSpPr/>
          <p:nvPr/>
        </p:nvSpPr>
        <p:spPr>
          <a:xfrm>
            <a:off x="4071934" y="14285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32" name="Rounded Rectangle 31">
            <a:hlinkClick r:id="rId7" action="ppaction://hlinksldjump"/>
          </p:cNvPr>
          <p:cNvSpPr/>
          <p:nvPr/>
        </p:nvSpPr>
        <p:spPr>
          <a:xfrm>
            <a:off x="2786050" y="14285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33" name="Rounded Rectangle 32">
            <a:hlinkClick r:id="rId8" action="ppaction://hlinksldjump"/>
          </p:cNvPr>
          <p:cNvSpPr/>
          <p:nvPr/>
        </p:nvSpPr>
        <p:spPr>
          <a:xfrm>
            <a:off x="1500166" y="14285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34" name="Rounded Rectangle 33">
            <a:hlinkClick r:id="rId9" action="ppaction://hlinksldjump"/>
          </p:cNvPr>
          <p:cNvSpPr/>
          <p:nvPr/>
        </p:nvSpPr>
        <p:spPr>
          <a:xfrm>
            <a:off x="214282" y="14285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86644" y="635795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71670" y="635795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214282" y="6286520"/>
            <a:ext cx="8715436" cy="1588"/>
          </a:xfrm>
          <a:prstGeom prst="line">
            <a:avLst/>
          </a:prstGeom>
          <a:ln>
            <a:solidFill>
              <a:srgbClr val="7C6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ed Rectangle 21"/>
          <p:cNvSpPr/>
          <p:nvPr/>
        </p:nvSpPr>
        <p:spPr>
          <a:xfrm>
            <a:off x="5357818" y="142852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905" y="166667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62" y="166667"/>
            <a:ext cx="333375" cy="333375"/>
          </a:xfrm>
          <a:prstGeom prst="rect">
            <a:avLst/>
          </a:prstGeom>
        </p:spPr>
      </p:pic>
      <p:sp>
        <p:nvSpPr>
          <p:cNvPr id="10" name="Rounded Rectangle 9">
            <a:hlinkClick r:id="rId5" action="ppaction://hlinksldjump"/>
          </p:cNvPr>
          <p:cNvSpPr/>
          <p:nvPr/>
        </p:nvSpPr>
        <p:spPr>
          <a:xfrm>
            <a:off x="6643702" y="14285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6" action="ppaction://hlinksldjump"/>
          </p:cNvPr>
          <p:cNvSpPr/>
          <p:nvPr/>
        </p:nvSpPr>
        <p:spPr>
          <a:xfrm>
            <a:off x="4071934" y="14285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7" action="ppaction://hlinksldjump"/>
          </p:cNvPr>
          <p:cNvSpPr/>
          <p:nvPr/>
        </p:nvSpPr>
        <p:spPr>
          <a:xfrm>
            <a:off x="2786050" y="14285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8" action="ppaction://hlinksldjump"/>
          </p:cNvPr>
          <p:cNvSpPr/>
          <p:nvPr/>
        </p:nvSpPr>
        <p:spPr>
          <a:xfrm>
            <a:off x="1500166" y="14285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9" action="ppaction://hlinksldjump"/>
          </p:cNvPr>
          <p:cNvSpPr/>
          <p:nvPr/>
        </p:nvSpPr>
        <p:spPr>
          <a:xfrm>
            <a:off x="214282" y="14285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86644" y="635795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71670" y="635795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214282" y="6286520"/>
            <a:ext cx="8715436" cy="1588"/>
          </a:xfrm>
          <a:prstGeom prst="line">
            <a:avLst/>
          </a:prstGeom>
          <a:ln>
            <a:solidFill>
              <a:srgbClr val="7C6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/>
          <p:cNvSpPr/>
          <p:nvPr/>
        </p:nvSpPr>
        <p:spPr>
          <a:xfrm>
            <a:off x="4071934" y="142852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905" y="166667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62" y="166667"/>
            <a:ext cx="333375" cy="333375"/>
          </a:xfrm>
          <a:prstGeom prst="rect">
            <a:avLst/>
          </a:prstGeom>
        </p:spPr>
      </p:pic>
      <p:sp>
        <p:nvSpPr>
          <p:cNvPr id="10" name="Rounded Rectangle 9">
            <a:hlinkClick r:id="rId5" action="ppaction://hlinksldjump"/>
          </p:cNvPr>
          <p:cNvSpPr/>
          <p:nvPr/>
        </p:nvSpPr>
        <p:spPr>
          <a:xfrm>
            <a:off x="6643702" y="14285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6" action="ppaction://hlinksldjump"/>
          </p:cNvPr>
          <p:cNvSpPr/>
          <p:nvPr/>
        </p:nvSpPr>
        <p:spPr>
          <a:xfrm>
            <a:off x="5357818" y="14285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7" action="ppaction://hlinksldjump"/>
          </p:cNvPr>
          <p:cNvSpPr/>
          <p:nvPr/>
        </p:nvSpPr>
        <p:spPr>
          <a:xfrm>
            <a:off x="2786050" y="14285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8" action="ppaction://hlinksldjump"/>
          </p:cNvPr>
          <p:cNvSpPr/>
          <p:nvPr/>
        </p:nvSpPr>
        <p:spPr>
          <a:xfrm>
            <a:off x="1500166" y="14285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9" action="ppaction://hlinksldjump"/>
          </p:cNvPr>
          <p:cNvSpPr/>
          <p:nvPr/>
        </p:nvSpPr>
        <p:spPr>
          <a:xfrm>
            <a:off x="214282" y="14285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86644" y="635795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71670" y="635795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214282" y="6286520"/>
            <a:ext cx="8715436" cy="1588"/>
          </a:xfrm>
          <a:prstGeom prst="line">
            <a:avLst/>
          </a:prstGeom>
          <a:ln>
            <a:solidFill>
              <a:srgbClr val="7C6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/>
          <p:cNvSpPr/>
          <p:nvPr/>
        </p:nvSpPr>
        <p:spPr>
          <a:xfrm>
            <a:off x="2786050" y="142852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905" y="166667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62" y="166667"/>
            <a:ext cx="333375" cy="333375"/>
          </a:xfrm>
          <a:prstGeom prst="rect">
            <a:avLst/>
          </a:prstGeom>
        </p:spPr>
      </p:pic>
      <p:sp>
        <p:nvSpPr>
          <p:cNvPr id="10" name="Rounded Rectangle 9">
            <a:hlinkClick r:id="rId5" action="ppaction://hlinksldjump"/>
          </p:cNvPr>
          <p:cNvSpPr/>
          <p:nvPr/>
        </p:nvSpPr>
        <p:spPr>
          <a:xfrm>
            <a:off x="6643702" y="14285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6" action="ppaction://hlinksldjump"/>
          </p:cNvPr>
          <p:cNvSpPr/>
          <p:nvPr/>
        </p:nvSpPr>
        <p:spPr>
          <a:xfrm>
            <a:off x="5357818" y="14285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7" action="ppaction://hlinksldjump"/>
          </p:cNvPr>
          <p:cNvSpPr/>
          <p:nvPr/>
        </p:nvSpPr>
        <p:spPr>
          <a:xfrm>
            <a:off x="4071934" y="14285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8" action="ppaction://hlinksldjump"/>
          </p:cNvPr>
          <p:cNvSpPr/>
          <p:nvPr/>
        </p:nvSpPr>
        <p:spPr>
          <a:xfrm>
            <a:off x="1500166" y="14285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9" action="ppaction://hlinksldjump"/>
          </p:cNvPr>
          <p:cNvSpPr/>
          <p:nvPr/>
        </p:nvSpPr>
        <p:spPr>
          <a:xfrm>
            <a:off x="214282" y="14285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86644" y="635795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71670" y="635795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214282" y="6286520"/>
            <a:ext cx="8715436" cy="1588"/>
          </a:xfrm>
          <a:prstGeom prst="line">
            <a:avLst/>
          </a:prstGeom>
          <a:ln>
            <a:solidFill>
              <a:srgbClr val="7C6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ounded Rectangle 24"/>
          <p:cNvSpPr/>
          <p:nvPr/>
        </p:nvSpPr>
        <p:spPr>
          <a:xfrm>
            <a:off x="1500166" y="142852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905" y="166667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62" y="166667"/>
            <a:ext cx="333375" cy="333375"/>
          </a:xfrm>
          <a:prstGeom prst="rect">
            <a:avLst/>
          </a:prstGeom>
        </p:spPr>
      </p:pic>
      <p:sp>
        <p:nvSpPr>
          <p:cNvPr id="10" name="Rounded Rectangle 9">
            <a:hlinkClick r:id="rId5" action="ppaction://hlinksldjump"/>
          </p:cNvPr>
          <p:cNvSpPr/>
          <p:nvPr/>
        </p:nvSpPr>
        <p:spPr>
          <a:xfrm>
            <a:off x="6643702" y="14285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6" action="ppaction://hlinksldjump"/>
          </p:cNvPr>
          <p:cNvSpPr/>
          <p:nvPr/>
        </p:nvSpPr>
        <p:spPr>
          <a:xfrm>
            <a:off x="5357818" y="14285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7" action="ppaction://hlinksldjump"/>
          </p:cNvPr>
          <p:cNvSpPr/>
          <p:nvPr/>
        </p:nvSpPr>
        <p:spPr>
          <a:xfrm>
            <a:off x="4071934" y="14285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8" action="ppaction://hlinksldjump"/>
          </p:cNvPr>
          <p:cNvSpPr/>
          <p:nvPr/>
        </p:nvSpPr>
        <p:spPr>
          <a:xfrm>
            <a:off x="2786050" y="14285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9" action="ppaction://hlinksldjump"/>
          </p:cNvPr>
          <p:cNvSpPr/>
          <p:nvPr/>
        </p:nvSpPr>
        <p:spPr>
          <a:xfrm>
            <a:off x="214282" y="14285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86644" y="635795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71670" y="635795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214282" y="6286520"/>
            <a:ext cx="8715436" cy="1588"/>
          </a:xfrm>
          <a:prstGeom prst="line">
            <a:avLst/>
          </a:prstGeom>
          <a:ln>
            <a:solidFill>
              <a:srgbClr val="7C6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ounded Rectangle 25"/>
          <p:cNvSpPr/>
          <p:nvPr/>
        </p:nvSpPr>
        <p:spPr>
          <a:xfrm>
            <a:off x="214282" y="142852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905" y="166667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62" y="166667"/>
            <a:ext cx="333375" cy="333375"/>
          </a:xfrm>
          <a:prstGeom prst="rect">
            <a:avLst/>
          </a:prstGeom>
        </p:spPr>
      </p:pic>
      <p:sp>
        <p:nvSpPr>
          <p:cNvPr id="10" name="Rounded Rectangle 9">
            <a:hlinkClick r:id="rId5" action="ppaction://hlinksldjump"/>
          </p:cNvPr>
          <p:cNvSpPr/>
          <p:nvPr/>
        </p:nvSpPr>
        <p:spPr>
          <a:xfrm>
            <a:off x="6643702" y="14285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6" action="ppaction://hlinksldjump"/>
          </p:cNvPr>
          <p:cNvSpPr/>
          <p:nvPr/>
        </p:nvSpPr>
        <p:spPr>
          <a:xfrm>
            <a:off x="5357818" y="14285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7" action="ppaction://hlinksldjump"/>
          </p:cNvPr>
          <p:cNvSpPr/>
          <p:nvPr/>
        </p:nvSpPr>
        <p:spPr>
          <a:xfrm>
            <a:off x="4071934" y="14285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8" action="ppaction://hlinksldjump"/>
          </p:cNvPr>
          <p:cNvSpPr/>
          <p:nvPr/>
        </p:nvSpPr>
        <p:spPr>
          <a:xfrm>
            <a:off x="2786050" y="14285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9" action="ppaction://hlinksldjump"/>
          </p:cNvPr>
          <p:cNvSpPr/>
          <p:nvPr/>
        </p:nvSpPr>
        <p:spPr>
          <a:xfrm>
            <a:off x="1500166" y="14285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86644" y="635795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71670" y="635795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214282" y="6286520"/>
            <a:ext cx="8715436" cy="1588"/>
          </a:xfrm>
          <a:prstGeom prst="line">
            <a:avLst/>
          </a:prstGeom>
          <a:ln>
            <a:solidFill>
              <a:srgbClr val="7C6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ounded Rectangle 25"/>
          <p:cNvSpPr/>
          <p:nvPr/>
        </p:nvSpPr>
        <p:spPr>
          <a:xfrm>
            <a:off x="214282" y="14285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pic>
        <p:nvPicPr>
          <p:cNvPr id="28" name="Picture 27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905" y="166667"/>
            <a:ext cx="333375" cy="333375"/>
          </a:xfrm>
          <a:prstGeom prst="rect">
            <a:avLst/>
          </a:prstGeom>
        </p:spPr>
      </p:pic>
      <p:pic>
        <p:nvPicPr>
          <p:cNvPr id="29" name="Picture 28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62" y="166667"/>
            <a:ext cx="333375" cy="333375"/>
          </a:xfrm>
          <a:prstGeom prst="rect">
            <a:avLst/>
          </a:prstGeom>
        </p:spPr>
      </p:pic>
      <p:sp>
        <p:nvSpPr>
          <p:cNvPr id="10" name="Rounded Rectangle 9">
            <a:hlinkClick r:id="rId5" action="ppaction://hlinksldjump"/>
          </p:cNvPr>
          <p:cNvSpPr/>
          <p:nvPr/>
        </p:nvSpPr>
        <p:spPr>
          <a:xfrm>
            <a:off x="6643702" y="14285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6" action="ppaction://hlinksldjump"/>
          </p:cNvPr>
          <p:cNvSpPr/>
          <p:nvPr/>
        </p:nvSpPr>
        <p:spPr>
          <a:xfrm>
            <a:off x="5357818" y="14285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7" action="ppaction://hlinksldjump"/>
          </p:cNvPr>
          <p:cNvSpPr/>
          <p:nvPr/>
        </p:nvSpPr>
        <p:spPr>
          <a:xfrm>
            <a:off x="4071934" y="14285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Rounded Rectangle 12">
            <a:hlinkClick r:id="rId8" action="ppaction://hlinksldjump"/>
          </p:cNvPr>
          <p:cNvSpPr/>
          <p:nvPr/>
        </p:nvSpPr>
        <p:spPr>
          <a:xfrm>
            <a:off x="2786050" y="14285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Rounded Rectangle 13">
            <a:hlinkClick r:id="rId9" action="ppaction://hlinksldjump"/>
          </p:cNvPr>
          <p:cNvSpPr/>
          <p:nvPr/>
        </p:nvSpPr>
        <p:spPr>
          <a:xfrm>
            <a:off x="1500166" y="142852"/>
            <a:ext cx="121444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86644" y="635795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71670" y="635795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214282" y="6286520"/>
            <a:ext cx="8715436" cy="1588"/>
          </a:xfrm>
          <a:prstGeom prst="line">
            <a:avLst/>
          </a:prstGeom>
          <a:ln>
            <a:solidFill>
              <a:srgbClr val="7C6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55ee1030043cac788342234bccb502cd4b73b1c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540</TotalTime>
  <Words>184</Words>
  <Application>Microsoft Office PowerPoint</Application>
  <PresentationFormat>On-screen Show (4:3)</PresentationFormat>
  <Paragraphs>72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B Behnam 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Omid</dc:creator>
  <cp:lastModifiedBy>site</cp:lastModifiedBy>
  <cp:revision>26</cp:revision>
  <dcterms:created xsi:type="dcterms:W3CDTF">2014-02-12T04:26:14Z</dcterms:created>
  <dcterms:modified xsi:type="dcterms:W3CDTF">2017-07-02T07:33:48Z</dcterms:modified>
</cp:coreProperties>
</file>